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3E94-7307-D829-755F-21A22DF65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29E3F9-E1CE-E370-3836-3C231C282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01D65-934D-7870-D6A1-A09F08724327}"/>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5" name="Footer Placeholder 4">
            <a:extLst>
              <a:ext uri="{FF2B5EF4-FFF2-40B4-BE49-F238E27FC236}">
                <a16:creationId xmlns:a16="http://schemas.microsoft.com/office/drawing/2014/main" id="{37F074BF-4284-C253-D7F9-B1F539702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BD955-2B61-D8C3-8F14-777FC5B9BACE}"/>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251309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2EF3-4BD7-3272-2E26-707F9942A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44FC2-9911-FC39-7748-8FA59EB65E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B31D2-DD96-D1D3-8453-BC42252A0FF6}"/>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5" name="Footer Placeholder 4">
            <a:extLst>
              <a:ext uri="{FF2B5EF4-FFF2-40B4-BE49-F238E27FC236}">
                <a16:creationId xmlns:a16="http://schemas.microsoft.com/office/drawing/2014/main" id="{202C8B28-3C96-ECC7-4E68-DF9FCD449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17070-1FDB-E1FD-A675-3E7EB7846FBA}"/>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363725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B16CC-1B6A-B6A9-1234-7CF6C393F6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30EF5-FC1A-A378-EAA0-7BAD375F0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43115-350F-A28E-6572-C58C0E8289F8}"/>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5" name="Footer Placeholder 4">
            <a:extLst>
              <a:ext uri="{FF2B5EF4-FFF2-40B4-BE49-F238E27FC236}">
                <a16:creationId xmlns:a16="http://schemas.microsoft.com/office/drawing/2014/main" id="{FD0CE46F-ED2A-2B67-C45C-35F41CC0B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FCDE3-3887-80FE-65E7-C7D3690A1B08}"/>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74446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CBAD-5EB3-B506-4525-5F1ECEE76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97629-8439-51D5-B1F4-F3E361BAF7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D0F77-048E-EC0F-F44A-0A8349C0CD0D}"/>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5" name="Footer Placeholder 4">
            <a:extLst>
              <a:ext uri="{FF2B5EF4-FFF2-40B4-BE49-F238E27FC236}">
                <a16:creationId xmlns:a16="http://schemas.microsoft.com/office/drawing/2014/main" id="{0E3B18B5-21D6-B3AE-AC7B-EB960E149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9450F-2C25-0F2E-1D96-E5B47893B30D}"/>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70644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B2AC-3253-A779-3946-DFFB1AC16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14BB6-83D6-07D0-3F7D-C22C7AF1EC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6B64E1-6065-F8CE-9F44-D333356A89F3}"/>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5" name="Footer Placeholder 4">
            <a:extLst>
              <a:ext uri="{FF2B5EF4-FFF2-40B4-BE49-F238E27FC236}">
                <a16:creationId xmlns:a16="http://schemas.microsoft.com/office/drawing/2014/main" id="{03642479-02DB-77D7-7C95-E875351BF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91EC4-30D6-8755-D161-825ACC0EDBF4}"/>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338545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C3A9-8911-4E4A-31B1-94E43416DD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249E7-D942-7F0B-AF94-1A4F2F66F0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87C00E-2EE0-CD08-D2D2-0535404BC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467E67-C479-B7DE-888F-BBB0288795D4}"/>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6" name="Footer Placeholder 5">
            <a:extLst>
              <a:ext uri="{FF2B5EF4-FFF2-40B4-BE49-F238E27FC236}">
                <a16:creationId xmlns:a16="http://schemas.microsoft.com/office/drawing/2014/main" id="{D84673DD-FB9A-4F44-6DEF-B725C821F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05E9BD-4769-E1B5-5E81-6356671E475A}"/>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76052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3282-E09C-0C23-8427-42384E982E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F7777-39DA-4392-6F13-897E18AA69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34D678-68EB-23F8-B551-4A6E81B966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395CB1-88A0-698C-9BFA-0A16CF04C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1B3924-05AC-DAAB-8EB2-627C22020C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552DD-7ED0-071A-97BB-A293702090F4}"/>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8" name="Footer Placeholder 7">
            <a:extLst>
              <a:ext uri="{FF2B5EF4-FFF2-40B4-BE49-F238E27FC236}">
                <a16:creationId xmlns:a16="http://schemas.microsoft.com/office/drawing/2014/main" id="{ECEDCBA6-5FE4-3367-9988-4C4034C9C9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54956B-B84B-F2E6-77AB-0ADCA772A680}"/>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381230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A5FC-D3F0-0284-21B6-F3645110D8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054FFB-7316-7418-B708-B6443F4D42C3}"/>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4" name="Footer Placeholder 3">
            <a:extLst>
              <a:ext uri="{FF2B5EF4-FFF2-40B4-BE49-F238E27FC236}">
                <a16:creationId xmlns:a16="http://schemas.microsoft.com/office/drawing/2014/main" id="{B474615D-0A3D-663F-C411-E096542DE6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E1C31-2263-3749-2799-EFB5085A5BC2}"/>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174898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28C0D-74CD-A3A4-CC8C-0138F179248F}"/>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3" name="Footer Placeholder 2">
            <a:extLst>
              <a:ext uri="{FF2B5EF4-FFF2-40B4-BE49-F238E27FC236}">
                <a16:creationId xmlns:a16="http://schemas.microsoft.com/office/drawing/2014/main" id="{20871944-10D9-9D69-1646-6D6E97628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1A7896-C545-3A34-9D72-6344B5FB5259}"/>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193208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C140-0D21-66C2-6D02-DCD09BED0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AFD89A-3C18-D5C8-A4DC-1BB530FB0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E06D5A-51B6-F5E6-4B69-8856787D6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BD674-E0A2-E85A-7E40-6F8CE5BA68BD}"/>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6" name="Footer Placeholder 5">
            <a:extLst>
              <a:ext uri="{FF2B5EF4-FFF2-40B4-BE49-F238E27FC236}">
                <a16:creationId xmlns:a16="http://schemas.microsoft.com/office/drawing/2014/main" id="{D7CDDB87-2BFF-A5A0-EB09-A125B7593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CA5D0-BD76-91C9-042C-D2459029D8BE}"/>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150793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D9AB-9406-2427-FF69-2DFB1EFA6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2550BE-C2A0-9867-830E-E1472174B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279F91-90D0-3BC7-5361-96558632E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89C98E-A6FB-5F18-EA60-F8688FE333FC}"/>
              </a:ext>
            </a:extLst>
          </p:cNvPr>
          <p:cNvSpPr>
            <a:spLocks noGrp="1"/>
          </p:cNvSpPr>
          <p:nvPr>
            <p:ph type="dt" sz="half" idx="10"/>
          </p:nvPr>
        </p:nvSpPr>
        <p:spPr/>
        <p:txBody>
          <a:bodyPr/>
          <a:lstStyle/>
          <a:p>
            <a:fld id="{FF823046-C3D8-4113-903F-0D2401EC6B74}" type="datetimeFigureOut">
              <a:rPr lang="en-US" smtClean="0"/>
              <a:t>7/7/2024</a:t>
            </a:fld>
            <a:endParaRPr lang="en-US"/>
          </a:p>
        </p:txBody>
      </p:sp>
      <p:sp>
        <p:nvSpPr>
          <p:cNvPr id="6" name="Footer Placeholder 5">
            <a:extLst>
              <a:ext uri="{FF2B5EF4-FFF2-40B4-BE49-F238E27FC236}">
                <a16:creationId xmlns:a16="http://schemas.microsoft.com/office/drawing/2014/main" id="{FB89CB23-6401-2DF1-DE37-466991CDA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A4BAF-BAD4-EA4C-E0A4-24E2EB0E4C15}"/>
              </a:ext>
            </a:extLst>
          </p:cNvPr>
          <p:cNvSpPr>
            <a:spLocks noGrp="1"/>
          </p:cNvSpPr>
          <p:nvPr>
            <p:ph type="sldNum" sz="quarter" idx="12"/>
          </p:nvPr>
        </p:nvSpPr>
        <p:spPr/>
        <p:txBody>
          <a:bodyPr/>
          <a:lstStyle/>
          <a:p>
            <a:fld id="{07C050BE-DC61-42A0-B951-46E6BA646ECE}" type="slidenum">
              <a:rPr lang="en-US" smtClean="0"/>
              <a:t>‹#›</a:t>
            </a:fld>
            <a:endParaRPr lang="en-US"/>
          </a:p>
        </p:txBody>
      </p:sp>
    </p:spTree>
    <p:extLst>
      <p:ext uri="{BB962C8B-B14F-4D97-AF65-F5344CB8AC3E}">
        <p14:creationId xmlns:p14="http://schemas.microsoft.com/office/powerpoint/2010/main" val="257080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FEFBA6-6DA5-D84E-3BE8-A240F25EB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1C1276-693F-9AD0-CE1D-F35275E30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88B78-9EF7-AC5A-E50B-43019F1D7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23046-C3D8-4113-903F-0D2401EC6B74}" type="datetimeFigureOut">
              <a:rPr lang="en-US" smtClean="0"/>
              <a:t>7/7/2024</a:t>
            </a:fld>
            <a:endParaRPr lang="en-US"/>
          </a:p>
        </p:txBody>
      </p:sp>
      <p:sp>
        <p:nvSpPr>
          <p:cNvPr id="5" name="Footer Placeholder 4">
            <a:extLst>
              <a:ext uri="{FF2B5EF4-FFF2-40B4-BE49-F238E27FC236}">
                <a16:creationId xmlns:a16="http://schemas.microsoft.com/office/drawing/2014/main" id="{9D7FD315-A628-627C-9CCD-9BB149ABA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40AA5A-B603-FE87-194D-691EECFF2E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050BE-DC61-42A0-B951-46E6BA646ECE}" type="slidenum">
              <a:rPr lang="en-US" smtClean="0"/>
              <a:t>‹#›</a:t>
            </a:fld>
            <a:endParaRPr lang="en-US"/>
          </a:p>
        </p:txBody>
      </p:sp>
    </p:spTree>
    <p:extLst>
      <p:ext uri="{BB962C8B-B14F-4D97-AF65-F5344CB8AC3E}">
        <p14:creationId xmlns:p14="http://schemas.microsoft.com/office/powerpoint/2010/main" val="661624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CCC8C-893C-BDC7-2516-BF27E286A992}"/>
              </a:ext>
            </a:extLst>
          </p:cNvPr>
          <p:cNvSpPr txBox="1"/>
          <p:nvPr/>
        </p:nvSpPr>
        <p:spPr>
          <a:xfrm>
            <a:off x="2080726" y="519538"/>
            <a:ext cx="8030547" cy="5632311"/>
          </a:xfrm>
          <a:prstGeom prst="rect">
            <a:avLst/>
          </a:prstGeom>
          <a:noFill/>
        </p:spPr>
        <p:txBody>
          <a:bodyPr wrap="square" rtlCol="0">
            <a:spAutoFit/>
          </a:bodyPr>
          <a:lstStyle/>
          <a:p>
            <a:pPr algn="ctr"/>
            <a:r>
              <a:rPr lang="en-US" dirty="0"/>
              <a:t>COLLIDING PLANETS ANIMATION</a:t>
            </a:r>
          </a:p>
          <a:p>
            <a:pPr algn="ctr"/>
            <a:r>
              <a:rPr lang="en-US" dirty="0"/>
              <a:t>From Astroger.com Webpage</a:t>
            </a:r>
          </a:p>
          <a:p>
            <a:endParaRPr lang="en-US" dirty="0"/>
          </a:p>
          <a:p>
            <a:r>
              <a:rPr lang="en-US" dirty="0"/>
              <a:t>How to run the Colliding_Planets.avi video in Microsoft’s PowerPoint program:</a:t>
            </a:r>
          </a:p>
          <a:p>
            <a:endParaRPr lang="en-US" dirty="0"/>
          </a:p>
          <a:p>
            <a:r>
              <a:rPr lang="en-US" dirty="0"/>
              <a:t>1. Enable the animation from Slide Show mode. This is recommended because clicking on the animation directly in Home mode may cause inadvertent movement of the animation box itself within the slide.</a:t>
            </a:r>
          </a:p>
          <a:p>
            <a:endParaRPr lang="en-US" dirty="0"/>
          </a:p>
          <a:p>
            <a:r>
              <a:rPr lang="en-US" dirty="0"/>
              <a:t>2. In menu at top of PowerPoint screen, click on the “Slide Show” tab, then click on “From the Beginning” tab.</a:t>
            </a:r>
          </a:p>
          <a:p>
            <a:pPr marL="342900" indent="-342900">
              <a:buAutoNum type="arabicPeriod"/>
            </a:pPr>
            <a:endParaRPr lang="en-US" dirty="0"/>
          </a:p>
          <a:p>
            <a:r>
              <a:rPr lang="en-US" dirty="0"/>
              <a:t>3. Advance to Slide 2 and move the cursor to the bottom of the slide until you see the arrowhead. Click on the arrowhead to play the animation. You can also click in the bar to the right of the arrowhead and move the animation forward or back to any point you wish. Animation can also be started using down-arrow on keyboard.</a:t>
            </a:r>
          </a:p>
          <a:p>
            <a:endParaRPr lang="en-US" dirty="0"/>
          </a:p>
          <a:p>
            <a:r>
              <a:rPr lang="en-US" dirty="0"/>
              <a:t>4. Black planet is 20 mass units, red is 2 mass units, and blue is 0.1 mass unit. Black and red collide four times. Blue starts out orbiting red until the first collision, then it orbits black. The particles are Newtonian so collisions are “elastic.”</a:t>
            </a:r>
          </a:p>
        </p:txBody>
      </p:sp>
    </p:spTree>
    <p:extLst>
      <p:ext uri="{BB962C8B-B14F-4D97-AF65-F5344CB8AC3E}">
        <p14:creationId xmlns:p14="http://schemas.microsoft.com/office/powerpoint/2010/main" val="222743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lliding_Planets">
            <a:hlinkClick r:id="" action="ppaction://media"/>
            <a:extLst>
              <a:ext uri="{FF2B5EF4-FFF2-40B4-BE49-F238E27FC236}">
                <a16:creationId xmlns:a16="http://schemas.microsoft.com/office/drawing/2014/main" id="{BB9C8593-E9DC-AE93-FEDC-27BDA3946CC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01614" y="91707"/>
            <a:ext cx="7788772" cy="6674586"/>
          </a:xfrm>
          <a:prstGeom prst="rect">
            <a:avLst/>
          </a:prstGeom>
        </p:spPr>
      </p:pic>
    </p:spTree>
    <p:extLst>
      <p:ext uri="{BB962C8B-B14F-4D97-AF65-F5344CB8AC3E}">
        <p14:creationId xmlns:p14="http://schemas.microsoft.com/office/powerpoint/2010/main" val="7156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208</Words>
  <Application>Microsoft Office PowerPoint</Application>
  <PresentationFormat>Widescreen</PresentationFormat>
  <Paragraphs>12</Paragraphs>
  <Slides>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L. Mansfield</dc:creator>
  <cp:lastModifiedBy>Roger L. Mansfield</cp:lastModifiedBy>
  <cp:revision>4</cp:revision>
  <dcterms:created xsi:type="dcterms:W3CDTF">2024-07-06T02:33:56Z</dcterms:created>
  <dcterms:modified xsi:type="dcterms:W3CDTF">2024-07-07T16:55:58Z</dcterms:modified>
</cp:coreProperties>
</file>